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9" r:id="rId4"/>
    <p:sldId id="258" r:id="rId5"/>
    <p:sldId id="259" r:id="rId6"/>
    <p:sldId id="263" r:id="rId7"/>
    <p:sldId id="262" r:id="rId8"/>
    <p:sldId id="275" r:id="rId9"/>
    <p:sldId id="269" r:id="rId10"/>
    <p:sldId id="267" r:id="rId11"/>
    <p:sldId id="261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36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0B89A-43E9-754A-89F5-FAA9F846FF02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39378-6469-DC45-A600-D4F043E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6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9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F493-626E-1D45-B37A-060C3B6479A2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ED32-E801-3940-9FBA-F6FAE8F2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35" y="-267437"/>
            <a:ext cx="8705389" cy="194600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Public Space: streets, plazas, parks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36" y="1119670"/>
            <a:ext cx="8621844" cy="536440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u="sng" dirty="0" smtClean="0">
                <a:solidFill>
                  <a:schemeClr val="bg1"/>
                </a:solidFill>
              </a:rPr>
              <a:t>Three rationales for the </a:t>
            </a:r>
            <a:r>
              <a:rPr lang="en-US" u="sng" dirty="0" smtClean="0">
                <a:solidFill>
                  <a:schemeClr val="bg1"/>
                </a:solidFill>
              </a:rPr>
              <a:t>Library </a:t>
            </a:r>
            <a:r>
              <a:rPr lang="en-US" u="sng" dirty="0" smtClean="0">
                <a:solidFill>
                  <a:schemeClr val="bg1"/>
                </a:solidFill>
              </a:rPr>
              <a:t>Lane Plaza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     </a:t>
            </a:r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i="1" dirty="0" smtClean="0">
                <a:solidFill>
                  <a:schemeClr val="bg1"/>
                </a:solidFill>
              </a:rPr>
              <a:t>Urban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rationale – Downtowns need outdoor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living rooms that 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a.) spatially well defined, enclosed by buildings</a:t>
            </a: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on at least three sides (ideal width is </a:t>
            </a:r>
            <a:r>
              <a:rPr lang="en-US" dirty="0" smtClean="0">
                <a:solidFill>
                  <a:schemeClr val="bg1"/>
                </a:solidFill>
              </a:rPr>
              <a:t>100 </a:t>
            </a:r>
            <a:r>
              <a:rPr lang="en-US" dirty="0" smtClean="0">
                <a:solidFill>
                  <a:schemeClr val="bg1"/>
                </a:solidFill>
              </a:rPr>
              <a:t>ft.)</a:t>
            </a: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b.) activated by programmed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spontaneous and </a:t>
            </a:r>
          </a:p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</a:t>
            </a:r>
            <a:r>
              <a:rPr lang="en-US" dirty="0" smtClean="0">
                <a:solidFill>
                  <a:schemeClr val="bg1"/>
                </a:solidFill>
              </a:rPr>
              <a:t>informal activities for diverse demographics</a:t>
            </a: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c.) with lots of entrances, windows, retail on </a:t>
            </a: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the edges, as well as “eyes” on the plaza</a:t>
            </a:r>
          </a:p>
          <a:p>
            <a:pPr marL="514350" indent="-514350" algn="l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2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w exteri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786581" y="-175234"/>
            <a:ext cx="12753601" cy="7013989"/>
          </a:xfrm>
        </p:spPr>
      </p:pic>
    </p:spTree>
    <p:extLst>
      <p:ext uri="{BB962C8B-B14F-4D97-AF65-F5344CB8AC3E}">
        <p14:creationId xmlns:p14="http://schemas.microsoft.com/office/powerpoint/2010/main" val="271230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_05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8" r="-10368"/>
          <a:stretch>
            <a:fillRect/>
          </a:stretch>
        </p:blipFill>
        <p:spPr>
          <a:xfrm>
            <a:off x="-949899" y="225261"/>
            <a:ext cx="11076034" cy="6091392"/>
          </a:xfrm>
        </p:spPr>
      </p:pic>
    </p:spTree>
    <p:extLst>
      <p:ext uri="{BB962C8B-B14F-4D97-AF65-F5344CB8AC3E}">
        <p14:creationId xmlns:p14="http://schemas.microsoft.com/office/powerpoint/2010/main" val="87065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rspectiv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7" r="-6877"/>
          <a:stretch>
            <a:fillRect/>
          </a:stretch>
        </p:blipFill>
        <p:spPr>
          <a:xfrm>
            <a:off x="-840626" y="337852"/>
            <a:ext cx="10678887" cy="5872977"/>
          </a:xfrm>
        </p:spPr>
      </p:pic>
    </p:spTree>
    <p:extLst>
      <p:ext uri="{BB962C8B-B14F-4D97-AF65-F5344CB8AC3E}">
        <p14:creationId xmlns:p14="http://schemas.microsoft.com/office/powerpoint/2010/main" val="272381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erspectiv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r="-913"/>
          <a:stretch>
            <a:fillRect/>
          </a:stretch>
        </p:blipFill>
        <p:spPr>
          <a:xfrm>
            <a:off x="-1768261" y="274638"/>
            <a:ext cx="11013859" cy="6057198"/>
          </a:xfrm>
        </p:spPr>
      </p:pic>
    </p:spTree>
    <p:extLst>
      <p:ext uri="{BB962C8B-B14F-4D97-AF65-F5344CB8AC3E}">
        <p14:creationId xmlns:p14="http://schemas.microsoft.com/office/powerpoint/2010/main" val="204811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-29686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Overall Project Re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r="19569"/>
          <a:stretch>
            <a:fillRect/>
          </a:stretch>
        </p:blipFill>
        <p:spPr>
          <a:xfrm>
            <a:off x="-143206" y="999068"/>
            <a:ext cx="9322646" cy="5127096"/>
          </a:xfrm>
        </p:spPr>
      </p:pic>
    </p:spTree>
    <p:extLst>
      <p:ext uri="{BB962C8B-B14F-4D97-AF65-F5344CB8AC3E}">
        <p14:creationId xmlns:p14="http://schemas.microsoft.com/office/powerpoint/2010/main" val="300727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ject info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417" b="-56417"/>
          <a:stretch>
            <a:fillRect/>
          </a:stretch>
        </p:blipFill>
        <p:spPr>
          <a:xfrm>
            <a:off x="-2350850" y="-409758"/>
            <a:ext cx="11884324" cy="6535921"/>
          </a:xfrm>
        </p:spPr>
      </p:pic>
      <p:sp>
        <p:nvSpPr>
          <p:cNvPr id="3" name="TextBox 2"/>
          <p:cNvSpPr txBox="1"/>
          <p:nvPr/>
        </p:nvSpPr>
        <p:spPr>
          <a:xfrm>
            <a:off x="217218" y="4712655"/>
            <a:ext cx="875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 pedestrian path  from greenway to campus?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8614" y="3074925"/>
            <a:ext cx="7918186" cy="11698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8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35" y="-267437"/>
            <a:ext cx="8705389" cy="194600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Public Space: streets, plazas, parks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36" y="1119670"/>
            <a:ext cx="8621844" cy="513044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     </a:t>
            </a:r>
            <a:r>
              <a:rPr lang="en-US" u="sng" dirty="0" smtClean="0">
                <a:solidFill>
                  <a:schemeClr val="bg1"/>
                </a:solidFill>
              </a:rPr>
              <a:t>Library Lane Plaza</a:t>
            </a:r>
          </a:p>
          <a:p>
            <a:pPr algn="l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     </a:t>
            </a: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i="1" dirty="0" smtClean="0">
                <a:solidFill>
                  <a:schemeClr val="bg1"/>
                </a:solidFill>
              </a:rPr>
              <a:t>Architectural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rationale – a plaza is better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suited structurally for </a:t>
            </a:r>
            <a:r>
              <a:rPr lang="en-US" dirty="0" smtClean="0">
                <a:solidFill>
                  <a:schemeClr val="bg1"/>
                </a:solidFill>
              </a:rPr>
              <a:t>construction on top of </a:t>
            </a: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 parking garage than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park</a:t>
            </a:r>
            <a:r>
              <a:rPr lang="en-US" dirty="0" smtClean="0">
                <a:solidFill>
                  <a:schemeClr val="bg1"/>
                </a:solidFill>
              </a:rPr>
              <a:t>, which needs </a:t>
            </a:r>
            <a:r>
              <a:rPr lang="en-US" dirty="0" smtClean="0">
                <a:solidFill>
                  <a:schemeClr val="bg1"/>
                </a:solidFill>
              </a:rPr>
              <a:t>deep 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soil </a:t>
            </a:r>
            <a:r>
              <a:rPr lang="en-US" dirty="0" smtClean="0">
                <a:solidFill>
                  <a:schemeClr val="bg1"/>
                </a:solidFill>
              </a:rPr>
              <a:t>for trees </a:t>
            </a:r>
            <a:r>
              <a:rPr lang="en-US" dirty="0" smtClean="0">
                <a:solidFill>
                  <a:schemeClr val="bg1"/>
                </a:solidFill>
              </a:rPr>
              <a:t>and berms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2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35" y="-267437"/>
            <a:ext cx="8705389" cy="194600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Public Space: streets, plazas, parks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36" y="1119670"/>
            <a:ext cx="8705388" cy="529755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     </a:t>
            </a:r>
            <a:r>
              <a:rPr lang="en-US" u="sng" dirty="0" smtClean="0">
                <a:solidFill>
                  <a:schemeClr val="bg1"/>
                </a:solidFill>
              </a:rPr>
              <a:t>Library Lane Plaza</a:t>
            </a:r>
          </a:p>
          <a:p>
            <a:pPr algn="l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    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i="1" dirty="0" smtClean="0">
                <a:solidFill>
                  <a:schemeClr val="bg1"/>
                </a:solidFill>
              </a:rPr>
              <a:t>Environmental </a:t>
            </a:r>
            <a:r>
              <a:rPr lang="en-US" dirty="0" smtClean="0">
                <a:solidFill>
                  <a:schemeClr val="bg1"/>
                </a:solidFill>
              </a:rPr>
              <a:t>rationale – greener to have a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dense, complete downtown than suburban 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sprawl (urban residents have smaller ecological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footprints per capita)</a:t>
            </a:r>
            <a:endParaRPr lang="en-US" i="1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Asi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-533400"/>
            <a:ext cx="10134600" cy="75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za Perspecti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-6094178" y="-1803400"/>
            <a:ext cx="20829461" cy="11455400"/>
          </a:xfrm>
        </p:spPr>
      </p:pic>
    </p:spTree>
    <p:extLst>
      <p:ext uri="{BB962C8B-B14F-4D97-AF65-F5344CB8AC3E}">
        <p14:creationId xmlns:p14="http://schemas.microsoft.com/office/powerpoint/2010/main" val="64842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berty Plaza Perspectiv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19" r="-21419"/>
          <a:stretch>
            <a:fillRect/>
          </a:stretch>
        </p:blipFill>
        <p:spPr>
          <a:xfrm>
            <a:off x="-10007892" y="-4155197"/>
            <a:ext cx="30501567" cy="16774686"/>
          </a:xfrm>
        </p:spPr>
      </p:pic>
    </p:spTree>
    <p:extLst>
      <p:ext uri="{BB962C8B-B14F-4D97-AF65-F5344CB8AC3E}">
        <p14:creationId xmlns:p14="http://schemas.microsoft.com/office/powerpoint/2010/main" val="346327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ound Floor Pl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22" r="-17722"/>
          <a:stretch>
            <a:fillRect/>
          </a:stretch>
        </p:blipFill>
        <p:spPr>
          <a:xfrm>
            <a:off x="-1693156" y="-7960"/>
            <a:ext cx="12467779" cy="6856797"/>
          </a:xfrm>
        </p:spPr>
      </p:pic>
    </p:spTree>
    <p:extLst>
      <p:ext uri="{BB962C8B-B14F-4D97-AF65-F5344CB8AC3E}">
        <p14:creationId xmlns:p14="http://schemas.microsoft.com/office/powerpoint/2010/main" val="77195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3 at 11.51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7" r="-5567"/>
          <a:stretch>
            <a:fillRect/>
          </a:stretch>
        </p:blipFill>
        <p:spPr>
          <a:xfrm>
            <a:off x="-598941" y="287375"/>
            <a:ext cx="10707886" cy="5888925"/>
          </a:xfrm>
        </p:spPr>
      </p:pic>
    </p:spTree>
    <p:extLst>
      <p:ext uri="{BB962C8B-B14F-4D97-AF65-F5344CB8AC3E}">
        <p14:creationId xmlns:p14="http://schemas.microsoft.com/office/powerpoint/2010/main" val="312709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street vie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3" r="-2333"/>
          <a:stretch>
            <a:fillRect/>
          </a:stretch>
        </p:blipFill>
        <p:spPr>
          <a:xfrm>
            <a:off x="-254107" y="812800"/>
            <a:ext cx="9753707" cy="5364163"/>
          </a:xfrm>
        </p:spPr>
      </p:pic>
    </p:spTree>
    <p:extLst>
      <p:ext uri="{BB962C8B-B14F-4D97-AF65-F5344CB8AC3E}">
        <p14:creationId xmlns:p14="http://schemas.microsoft.com/office/powerpoint/2010/main" val="171070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126</Words>
  <Application>Microsoft Macintosh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Public Space: streets, plazas, parks</vt:lpstr>
      <vt:lpstr>Public Space: streets, plazas, parks</vt:lpstr>
      <vt:lpstr>Public Space: streets, plazas, parks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Taubman College</dc:creator>
  <cp:lastModifiedBy>Taubman College</cp:lastModifiedBy>
  <cp:revision>24</cp:revision>
  <dcterms:created xsi:type="dcterms:W3CDTF">2013-01-04T04:23:18Z</dcterms:created>
  <dcterms:modified xsi:type="dcterms:W3CDTF">2013-01-09T04:49:30Z</dcterms:modified>
</cp:coreProperties>
</file>